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5" r:id="rId22"/>
    <p:sldId id="276" r:id="rId23"/>
    <p:sldId id="277" r:id="rId24"/>
    <p:sldId id="280" r:id="rId25"/>
    <p:sldId id="279" r:id="rId26"/>
    <p:sldId id="281" r:id="rId27"/>
    <p:sldId id="282" r:id="rId2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2344-6A59-4A6D-9373-58775FC05327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B34F-C212-40FF-9DB1-28C4B07EEE4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419878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2344-6A59-4A6D-9373-58775FC05327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B34F-C212-40FF-9DB1-28C4B07EEE4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62862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2344-6A59-4A6D-9373-58775FC05327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B34F-C212-40FF-9DB1-28C4B07EEE4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74984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2344-6A59-4A6D-9373-58775FC05327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B34F-C212-40FF-9DB1-28C4B07EEE4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70809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2344-6A59-4A6D-9373-58775FC05327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B34F-C212-40FF-9DB1-28C4B07EEE4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83442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2344-6A59-4A6D-9373-58775FC05327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B34F-C212-40FF-9DB1-28C4B07EEE4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13726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2344-6A59-4A6D-9373-58775FC05327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B34F-C212-40FF-9DB1-28C4B07EEE4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538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2344-6A59-4A6D-9373-58775FC05327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B34F-C212-40FF-9DB1-28C4B07EEE4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90923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2344-6A59-4A6D-9373-58775FC05327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B34F-C212-40FF-9DB1-28C4B07EEE4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6876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2344-6A59-4A6D-9373-58775FC05327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B34F-C212-40FF-9DB1-28C4B07EEE4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735543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2344-6A59-4A6D-9373-58775FC05327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B34F-C212-40FF-9DB1-28C4B07EEE4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054209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B2344-6A59-4A6D-9373-58775FC05327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6B34F-C212-40FF-9DB1-28C4B07EEE4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8255389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W" dirty="0" smtClean="0"/>
              <a:t>Self-wicking containers</a:t>
            </a:r>
            <a:endParaRPr lang="en-ZW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W" dirty="0" smtClean="0"/>
              <a:t>March - 2016</a:t>
            </a:r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764546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43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780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867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022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663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222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684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076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3236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467923" y="345321"/>
            <a:ext cx="7256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Irrigation access point to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67923" y="971385"/>
            <a:ext cx="7083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onnect to a 20 L supply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67923" y="1597448"/>
            <a:ext cx="7591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hen you are on vacation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7280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648004" y="697860"/>
            <a:ext cx="6895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Mark 73 mm from base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2268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426950" y="995316"/>
            <a:ext cx="7338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Pen top as the connector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ight Arrow 3"/>
          <p:cNvSpPr/>
          <p:nvPr/>
        </p:nvSpPr>
        <p:spPr>
          <a:xfrm rot="8123302">
            <a:off x="7656722" y="2423710"/>
            <a:ext cx="1068636" cy="2313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279327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70322" y="642776"/>
            <a:ext cx="5651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Cotton string wicks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5187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1595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944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88982" y="290236"/>
            <a:ext cx="7014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Put a piece of sponge in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88982" y="951248"/>
            <a:ext cx="5644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 neck of the top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1246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084677" y="0"/>
            <a:ext cx="8022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Invert tops and fill with soil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84677" y="653793"/>
            <a:ext cx="6852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hilst pulling wicks up.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4971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283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72" y="0"/>
            <a:ext cx="9141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72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192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383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15372" y="158034"/>
            <a:ext cx="7161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Glue bases together and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372" y="874130"/>
            <a:ext cx="6549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urn connecting holes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6932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847724" y="356338"/>
            <a:ext cx="4496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Check for leaks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0509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853221" y="477523"/>
            <a:ext cx="6485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Make a mobile carrier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0315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994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042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69</Words>
  <Application>Microsoft Office PowerPoint</Application>
  <PresentationFormat>Widescreen</PresentationFormat>
  <Paragraphs>16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Self-wicking containers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Self-whicking containers</dc:title>
  <dc:creator>Mr Whitaker</dc:creator>
  <cp:lastModifiedBy>Mr Whitaker</cp:lastModifiedBy>
  <cp:revision>4</cp:revision>
  <dcterms:created xsi:type="dcterms:W3CDTF">2016-04-22T12:21:06Z</dcterms:created>
  <dcterms:modified xsi:type="dcterms:W3CDTF">2016-04-22T12:07:39Z</dcterms:modified>
</cp:coreProperties>
</file>